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6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2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1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2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5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EBC2-F6E4-446A-9EB7-735C11328EEF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34F4-E299-4A3D-AA45-0CE51F8A0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0" y="0"/>
            <a:ext cx="2996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45" y="0"/>
            <a:ext cx="451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4" y="266300"/>
            <a:ext cx="4262566" cy="56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61962"/>
            <a:ext cx="47625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742950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571500"/>
            <a:ext cx="4010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742950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48" y="0"/>
            <a:ext cx="4781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333375"/>
            <a:ext cx="42100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442912"/>
            <a:ext cx="47148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4" y="0"/>
            <a:ext cx="4577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67" y="0"/>
            <a:ext cx="531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6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85" y="0"/>
            <a:ext cx="433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1047750"/>
            <a:ext cx="4448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90612"/>
            <a:ext cx="38100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51" y="0"/>
            <a:ext cx="490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287"/>
            <a:ext cx="4953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09612"/>
            <a:ext cx="3810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5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2037"/>
            <a:ext cx="3810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5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3" y="0"/>
            <a:ext cx="4822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0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84" y="991816"/>
            <a:ext cx="3360909" cy="50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5250"/>
            <a:ext cx="4267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9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42" y="1244685"/>
            <a:ext cx="323850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22" y="1244685"/>
            <a:ext cx="459241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6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10" y="591836"/>
            <a:ext cx="3048000" cy="260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33" y="0"/>
            <a:ext cx="3429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10" y="3368246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58" y="0"/>
            <a:ext cx="332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22" y="0"/>
            <a:ext cx="491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01" y="0"/>
            <a:ext cx="4430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4" y="0"/>
            <a:ext cx="4577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5" y="0"/>
            <a:ext cx="485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85" y="0"/>
            <a:ext cx="4632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81000"/>
            <a:ext cx="4067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Oliveira</dc:creator>
  <cp:lastModifiedBy>M. Oliveira</cp:lastModifiedBy>
  <cp:revision>3</cp:revision>
  <dcterms:created xsi:type="dcterms:W3CDTF">2016-09-27T11:03:53Z</dcterms:created>
  <dcterms:modified xsi:type="dcterms:W3CDTF">2016-09-27T11:25:18Z</dcterms:modified>
</cp:coreProperties>
</file>